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6604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3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914100" cy="19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453400" y="100575"/>
            <a:ext cx="2312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655 miles</a:t>
            </a:r>
            <a:endParaRPr sz="1700"/>
          </a:p>
        </p:txBody>
      </p:sp>
      <p:sp>
        <p:nvSpPr>
          <p:cNvPr id="56" name="Shape 56"/>
          <p:cNvSpPr txBox="1"/>
          <p:nvPr/>
        </p:nvSpPr>
        <p:spPr>
          <a:xfrm>
            <a:off x="275000" y="710925"/>
            <a:ext cx="26379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</a:rPr>
              <a:t>Omelette aux herbes</a:t>
            </a:r>
            <a:endParaRPr sz="3000"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6600" y="152400"/>
            <a:ext cx="2914100" cy="19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3577600" y="100575"/>
            <a:ext cx="2312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655 miles</a:t>
            </a:r>
            <a:endParaRPr sz="170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971800"/>
            <a:ext cx="2914100" cy="19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453400" y="2919975"/>
            <a:ext cx="2312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655 miles</a:t>
            </a:r>
            <a:endParaRPr sz="1700"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800" y="2971800"/>
            <a:ext cx="2914100" cy="19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3653800" y="2919975"/>
            <a:ext cx="2312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655 miles</a:t>
            </a:r>
            <a:endParaRPr sz="1700"/>
          </a:p>
        </p:txBody>
      </p:sp>
      <p:sp>
        <p:nvSpPr>
          <p:cNvPr id="63" name="Shape 63"/>
          <p:cNvSpPr txBox="1"/>
          <p:nvPr/>
        </p:nvSpPr>
        <p:spPr>
          <a:xfrm>
            <a:off x="3399200" y="710925"/>
            <a:ext cx="26379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</a:rPr>
              <a:t>Croque - Madame</a:t>
            </a:r>
            <a:endParaRPr sz="3000"/>
          </a:p>
        </p:txBody>
      </p:sp>
      <p:sp>
        <p:nvSpPr>
          <p:cNvPr id="64" name="Shape 64"/>
          <p:cNvSpPr txBox="1"/>
          <p:nvPr/>
        </p:nvSpPr>
        <p:spPr>
          <a:xfrm>
            <a:off x="290500" y="3623125"/>
            <a:ext cx="26379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</a:rPr>
              <a:t>Pineapple Tatin</a:t>
            </a:r>
            <a:endParaRPr sz="3000"/>
          </a:p>
        </p:txBody>
      </p:sp>
      <p:sp>
        <p:nvSpPr>
          <p:cNvPr id="65" name="Shape 65"/>
          <p:cNvSpPr txBox="1"/>
          <p:nvPr/>
        </p:nvSpPr>
        <p:spPr>
          <a:xfrm>
            <a:off x="3490900" y="3623125"/>
            <a:ext cx="26379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</a:rPr>
              <a:t>Pistou soup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Dolan</dc:creator>
  <cp:lastModifiedBy>Shamaine Armstrong</cp:lastModifiedBy>
  <cp:revision>1</cp:revision>
  <dcterms:modified xsi:type="dcterms:W3CDTF">2018-03-21T16:52:31Z</dcterms:modified>
</cp:coreProperties>
</file>