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Risk Factors Posters</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Print out and stick around the room for fact finding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Diet, weight and exercise</a:t>
            </a:r>
            <a:endParaRPr/>
          </a:p>
        </p:txBody>
      </p:sp>
      <p:sp>
        <p:nvSpPr>
          <p:cNvPr id="61" name="Shape 61"/>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Extra body fat leads to changes in the body such as hormone production which can change how our cells develop.  There is a clear relationship between the weight of someone and their chances of having cancer.  It is less clear exactly why this is so.</a:t>
            </a:r>
            <a:endParaRPr/>
          </a:p>
          <a:p>
            <a:pPr marL="0" lvl="0" indent="0">
              <a:spcBef>
                <a:spcPts val="1600"/>
              </a:spcBef>
              <a:spcAft>
                <a:spcPts val="1600"/>
              </a:spcAft>
              <a:buNone/>
            </a:pPr>
            <a:r>
              <a:rPr lang="en-GB"/>
              <a:t>People who do less exercise, eat unhealthy diets and are obese are at a high risk of cancer.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Smoking</a:t>
            </a:r>
            <a:endParaRPr/>
          </a:p>
        </p:txBody>
      </p:sp>
      <p:sp>
        <p:nvSpPr>
          <p:cNvPr id="67" name="Shape 67"/>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This is by far the biggest cause of preventable cancer.</a:t>
            </a:r>
            <a:endParaRPr/>
          </a:p>
          <a:p>
            <a:pPr marL="0" lvl="0" indent="0">
              <a:spcBef>
                <a:spcPts val="1600"/>
              </a:spcBef>
              <a:spcAft>
                <a:spcPts val="0"/>
              </a:spcAft>
              <a:buNone/>
            </a:pPr>
            <a:r>
              <a:rPr lang="en-GB"/>
              <a:t>Chemicals from the cigarette smoke enter the bloodstream and can get to every part of our body.  Some of these chemicals cause damage to the smoker’s DNA and others can prevent the body from repairing the DNA.  When the DNA is damaged the genes that protect us from cancer may no longer work.</a:t>
            </a:r>
            <a:endParaRPr/>
          </a:p>
          <a:p>
            <a:pPr marL="0" lvl="0" indent="0">
              <a:spcBef>
                <a:spcPts val="1600"/>
              </a:spcBef>
              <a:spcAft>
                <a:spcPts val="0"/>
              </a:spcAft>
              <a:buNone/>
            </a:pPr>
            <a:r>
              <a:rPr lang="en-GB"/>
              <a:t>These chemicals can enter the body from passive smoking too.</a:t>
            </a:r>
            <a:endParaRPr/>
          </a:p>
          <a:p>
            <a:pPr marL="0" lvl="0" indent="0">
              <a:spcBef>
                <a:spcPts val="1600"/>
              </a:spcBef>
              <a:spcAft>
                <a:spcPts val="1600"/>
              </a:spcAft>
              <a:buNone/>
            </a:pPr>
            <a:r>
              <a:rPr lang="en-GB"/>
              <a:t>The risk factor increase with more exposure to the cigarette smoke.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Alcohol</a:t>
            </a:r>
            <a:endParaRPr/>
          </a:p>
        </p:txBody>
      </p:sp>
      <p:sp>
        <p:nvSpPr>
          <p:cNvPr id="73" name="Shape 73"/>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The less alcohol is drunk the lower the risk of cancer.</a:t>
            </a:r>
            <a:endParaRPr/>
          </a:p>
          <a:p>
            <a:pPr marL="0" lvl="0" indent="0">
              <a:spcBef>
                <a:spcPts val="1600"/>
              </a:spcBef>
              <a:spcAft>
                <a:spcPts val="0"/>
              </a:spcAft>
              <a:buNone/>
            </a:pPr>
            <a:r>
              <a:rPr lang="en-GB"/>
              <a:t>It does not matter which type of alcohol is drunk as all alcohol increases the chances of cancer.</a:t>
            </a:r>
            <a:endParaRPr/>
          </a:p>
          <a:p>
            <a:pPr marL="0" lvl="0" indent="0">
              <a:spcBef>
                <a:spcPts val="1600"/>
              </a:spcBef>
              <a:spcAft>
                <a:spcPts val="1600"/>
              </a:spcAft>
              <a:buNone/>
            </a:pPr>
            <a:r>
              <a:rPr lang="en-GB"/>
              <a:t>In our bodies alcohol breaks down to for a chemical called acetaldehyde, which can damage the DNA in cells in the body.  Alcohol can also damage our livers which increases the risk of cancer again.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Radiation</a:t>
            </a:r>
            <a:endParaRPr/>
          </a:p>
        </p:txBody>
      </p:sp>
      <p:sp>
        <p:nvSpPr>
          <p:cNvPr id="79" name="Shape 79"/>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Radioactive radiation can damage a cell’s DNA which in turn can lead to cancer. </a:t>
            </a:r>
            <a:endParaRPr/>
          </a:p>
          <a:p>
            <a:pPr marL="0" lvl="0" indent="0">
              <a:spcBef>
                <a:spcPts val="1600"/>
              </a:spcBef>
              <a:spcAft>
                <a:spcPts val="0"/>
              </a:spcAft>
              <a:buNone/>
            </a:pPr>
            <a:r>
              <a:rPr lang="en-GB"/>
              <a:t>Below is a list of radioactive radiation emitters:</a:t>
            </a:r>
            <a:endParaRPr/>
          </a:p>
          <a:p>
            <a:pPr marL="457200" lvl="0" indent="-342900" rtl="0">
              <a:spcBef>
                <a:spcPts val="1600"/>
              </a:spcBef>
              <a:spcAft>
                <a:spcPts val="0"/>
              </a:spcAft>
              <a:buSzPts val="1800"/>
              <a:buAutoNum type="arabicPeriod"/>
            </a:pPr>
            <a:r>
              <a:rPr lang="en-GB"/>
              <a:t>Medical X rays and radiotherapy</a:t>
            </a:r>
            <a:endParaRPr/>
          </a:p>
          <a:p>
            <a:pPr marL="457200" lvl="0" indent="-342900" rtl="0">
              <a:spcBef>
                <a:spcPts val="0"/>
              </a:spcBef>
              <a:spcAft>
                <a:spcPts val="0"/>
              </a:spcAft>
              <a:buSzPts val="1800"/>
              <a:buAutoNum type="arabicPeriod"/>
            </a:pPr>
            <a:r>
              <a:rPr lang="en-GB"/>
              <a:t>Radon gas is emitted from rocks and the ground</a:t>
            </a:r>
            <a:endParaRPr/>
          </a:p>
          <a:p>
            <a:pPr marL="457200" lvl="0" indent="-342900" rtl="0">
              <a:spcBef>
                <a:spcPts val="0"/>
              </a:spcBef>
              <a:spcAft>
                <a:spcPts val="0"/>
              </a:spcAft>
              <a:buSzPts val="1800"/>
              <a:buAutoNum type="arabicPeriod"/>
            </a:pPr>
            <a:r>
              <a:rPr lang="en-GB"/>
              <a:t>Nuclear Power stations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UV (the Sun)</a:t>
            </a:r>
            <a:endParaRPr/>
          </a:p>
        </p:txBody>
      </p:sp>
      <p:sp>
        <p:nvSpPr>
          <p:cNvPr id="85" name="Shape 85"/>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Ultraviolet radiation is emitted from the sun.  It is also used for tanning purposes on sunbeds.  It can cause damaged to a cell’s DNA and when this happens sunburn is often visible.  Getting sunburnt once every 2 years can triple your chances of getting skin cancer.</a:t>
            </a:r>
            <a:endParaRPr/>
          </a:p>
          <a:p>
            <a:pPr marL="0" lvl="0" indent="0">
              <a:spcBef>
                <a:spcPts val="1600"/>
              </a:spcBef>
              <a:spcAft>
                <a:spcPts val="1600"/>
              </a:spcAft>
              <a:buNone/>
            </a:pPr>
            <a:r>
              <a:rPr lang="en-GB"/>
              <a:t>Sunscreen blocks the UV rays from the skin and prevents this damage.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Inherited Genes</a:t>
            </a:r>
            <a:endParaRPr/>
          </a:p>
        </p:txBody>
      </p:sp>
      <p:sp>
        <p:nvSpPr>
          <p:cNvPr id="91" name="Shape 91"/>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1600"/>
              </a:spcAft>
              <a:buNone/>
            </a:pPr>
            <a:r>
              <a:rPr lang="en-GB"/>
              <a:t>Some people in families with a history of cancer have a higher chance of developing cancer due to inherited faulty genes.  For most types of cancer this is rarely the cause.  Age is much more likely to be the prominent factor.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Infections</a:t>
            </a:r>
            <a:endParaRPr/>
          </a:p>
        </p:txBody>
      </p:sp>
      <p:sp>
        <p:nvSpPr>
          <p:cNvPr id="97" name="Shape 97"/>
          <p:cNvSpPr txBox="1">
            <a:spLocks noGrp="1"/>
          </p:cNvSpPr>
          <p:nvPr>
            <p:ph type="body" idx="1"/>
          </p:nvPr>
        </p:nvSpPr>
        <p:spPr>
          <a:xfrm>
            <a:off x="311700" y="1076275"/>
            <a:ext cx="8520600" cy="38991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Cancer is not a contagious disease which means you cannot catch it.  However some infections can increase your chances of developing cancer.  </a:t>
            </a:r>
            <a:endParaRPr/>
          </a:p>
          <a:p>
            <a:pPr marL="0" lvl="0" indent="0">
              <a:spcBef>
                <a:spcPts val="1600"/>
              </a:spcBef>
              <a:spcAft>
                <a:spcPts val="0"/>
              </a:spcAft>
              <a:buNone/>
            </a:pPr>
            <a:r>
              <a:rPr lang="en-GB"/>
              <a:t>HPV (virus)- increases the risk of cervical cancer</a:t>
            </a:r>
            <a:endParaRPr/>
          </a:p>
          <a:p>
            <a:pPr marL="0" lvl="0" indent="0">
              <a:spcBef>
                <a:spcPts val="1600"/>
              </a:spcBef>
              <a:spcAft>
                <a:spcPts val="0"/>
              </a:spcAft>
              <a:buNone/>
            </a:pPr>
            <a:r>
              <a:rPr lang="en-GB"/>
              <a:t>Helicobacter pylori- increases the risk of stomach cancer</a:t>
            </a:r>
            <a:endParaRPr/>
          </a:p>
          <a:p>
            <a:pPr marL="0" lvl="0" indent="0">
              <a:spcBef>
                <a:spcPts val="1600"/>
              </a:spcBef>
              <a:spcAft>
                <a:spcPts val="0"/>
              </a:spcAft>
              <a:buNone/>
            </a:pPr>
            <a:r>
              <a:rPr lang="en-GB"/>
              <a:t>EBV- a common infection that increase the risk of a few types of cancer</a:t>
            </a:r>
            <a:endParaRPr/>
          </a:p>
          <a:p>
            <a:pPr marL="0" lvl="0" indent="0">
              <a:spcBef>
                <a:spcPts val="1600"/>
              </a:spcBef>
              <a:spcAft>
                <a:spcPts val="0"/>
              </a:spcAft>
              <a:buNone/>
            </a:pPr>
            <a:r>
              <a:rPr lang="en-GB"/>
              <a:t>HIV</a:t>
            </a:r>
            <a:endParaRPr/>
          </a:p>
          <a:p>
            <a:pPr marL="0" lvl="0" indent="0">
              <a:spcBef>
                <a:spcPts val="1600"/>
              </a:spcBef>
              <a:spcAft>
                <a:spcPts val="0"/>
              </a:spcAft>
              <a:buNone/>
            </a:pPr>
            <a:r>
              <a:rPr lang="en-GB"/>
              <a:t>Hepatitis C- increases the risk of liver cancer</a:t>
            </a:r>
            <a:endParaRPr/>
          </a:p>
          <a:p>
            <a:pPr marL="0" lvl="0" indent="0">
              <a:spcBef>
                <a:spcPts val="1600"/>
              </a:spcBef>
              <a:spcAft>
                <a:spcPts val="1600"/>
              </a:spcAft>
              <a:buNone/>
            </a:pPr>
            <a:r>
              <a:rPr lang="en-GB"/>
              <a:t>Parasites such as the liver worm and the blood worm (very rare in the UK)</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On-screen Show (16:9)</PresentationFormat>
  <Paragraphs>33</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Risk Factors Posters</vt:lpstr>
      <vt:lpstr>Diet, weight and exercise</vt:lpstr>
      <vt:lpstr>Smoking</vt:lpstr>
      <vt:lpstr>Alcohol</vt:lpstr>
      <vt:lpstr>Radiation</vt:lpstr>
      <vt:lpstr>UV (the Sun)</vt:lpstr>
      <vt:lpstr>Inherited Genes</vt:lpstr>
      <vt:lpstr>Infections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Factors Posters</dc:title>
  <dc:creator>Armstrong, Shamaine</dc:creator>
  <cp:lastModifiedBy>Shamaine Armstrong</cp:lastModifiedBy>
  <cp:revision>1</cp:revision>
  <dcterms:modified xsi:type="dcterms:W3CDTF">2018-03-16T14:27:52Z</dcterms:modified>
</cp:coreProperties>
</file>